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3"/>
  </p:sldMasterIdLst>
  <p:notesMasterIdLst>
    <p:notesMasterId r:id="rId5"/>
  </p:notesMasterIdLst>
  <p:handoutMasterIdLst>
    <p:handoutMasterId r:id="rId6"/>
  </p:handoutMasterIdLst>
  <p:sldIdLst>
    <p:sldId id="264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3B2"/>
    <a:srgbClr val="C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837" autoAdjust="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565F7-2149-49D6-A536-C51502A85F54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3DBC-937B-46F8-BAF5-0AA06EF24B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7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0FE6-489D-4823-8BB8-4B1EB8AF0763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9C11-9708-4ABB-B594-205C8E970C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3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823CA7-1FDB-4DF1-BE78-D801773FFB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43D4ED1-1E6E-4F64-B4A5-7E224A934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5" y="1994738"/>
            <a:ext cx="5515430" cy="2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panel ljus champag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önster, presentpapper, Beige, design&#10;&#10;Automatiskt genererad beskrivning">
            <a:extLst>
              <a:ext uri="{FF2B5EF4-FFF2-40B4-BE49-F238E27FC236}">
                <a16:creationId xmlns:a16="http://schemas.microsoft.com/office/drawing/2014/main" id="{4A372532-46CC-F2B3-A3A5-85E415683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6"/>
          <a:stretch/>
        </p:blipFill>
        <p:spPr>
          <a:xfrm>
            <a:off x="10238360" y="0"/>
            <a:ext cx="19536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818997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345271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6310A67-DFC9-1BF5-2309-AFF7867B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7807" y="477715"/>
            <a:ext cx="1396873" cy="1410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ADAEB3F-3545-B651-8AEE-37B24212C9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517806" y="2013569"/>
            <a:ext cx="1396873" cy="1410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6414E2-F8B9-E731-BA73-EE3B6AD7F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4" y="5904928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ångfa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nster, tyg, presentpapper, design&#10;&#10;Automatiskt genererad beskrivning">
            <a:extLst>
              <a:ext uri="{FF2B5EF4-FFF2-40B4-BE49-F238E27FC236}">
                <a16:creationId xmlns:a16="http://schemas.microsoft.com/office/drawing/2014/main" id="{4817730B-7D46-D98B-153C-8A78B1C9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0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jord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D937B599-0F75-CB57-44D3-7B0A1934E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4B644C1-6A6E-4C6F-8821-ADBB73510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191171" cy="6695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C71F5B1-1487-4C6A-848A-D8C33995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98066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B718DD-7C7F-8ACD-1980-D1CD118293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5" y="459124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presentpapper, Beige, design&#10;&#10;Automatiskt genererad beskrivning">
            <a:extLst>
              <a:ext uri="{FF2B5EF4-FFF2-40B4-BE49-F238E27FC236}">
                <a16:creationId xmlns:a16="http://schemas.microsoft.com/office/drawing/2014/main" id="{EA7B8D86-1FEA-62DA-F7AF-557FA2A37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4B644C1-6A6E-4C6F-8821-ADBB73510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191171" cy="6695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C71F5B1-1487-4C6A-848A-D8C33995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98066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8675DD-E4CE-C740-4C30-C7DA55172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5" y="459124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7D1BC2-48C3-48C8-B696-0F6C5FD8388B}"/>
              </a:ext>
            </a:extLst>
          </p:cNvPr>
          <p:cNvSpPr/>
          <p:nvPr userDrawn="1"/>
        </p:nvSpPr>
        <p:spPr>
          <a:xfrm>
            <a:off x="1" y="0"/>
            <a:ext cx="4580020" cy="6866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62F30E7-A73D-4B41-8404-FEC642FE30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6BAAD9-FBC8-D3BD-3ADC-75EB65B6F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7D1BC2-48C3-48C8-B696-0F6C5FD8388B}"/>
              </a:ext>
            </a:extLst>
          </p:cNvPr>
          <p:cNvSpPr/>
          <p:nvPr userDrawn="1"/>
        </p:nvSpPr>
        <p:spPr>
          <a:xfrm>
            <a:off x="1" y="0"/>
            <a:ext cx="4580020" cy="6866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62F30E7-A73D-4B41-8404-FEC642FE30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6BAAD9-FBC8-D3BD-3ADC-75EB65B6F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jord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mönster, tyg, presentpapper, Beige&#10;&#10;Automatiskt genererad beskrivning">
            <a:extLst>
              <a:ext uri="{FF2B5EF4-FFF2-40B4-BE49-F238E27FC236}">
                <a16:creationId xmlns:a16="http://schemas.microsoft.com/office/drawing/2014/main" id="{3AC41931-5039-2FDA-9EEA-A4660A522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6"/>
          <a:stretch/>
        </p:blipFill>
        <p:spPr>
          <a:xfrm>
            <a:off x="0" y="0"/>
            <a:ext cx="4584685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6CAC6460-D3B4-462E-9A05-FEC3586EA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73B644-E1A2-B0C1-EE74-E02147D20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champagne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Beige, mönster, design, tyg&#10;&#10;Automatiskt genererad beskrivning">
            <a:extLst>
              <a:ext uri="{FF2B5EF4-FFF2-40B4-BE49-F238E27FC236}">
                <a16:creationId xmlns:a16="http://schemas.microsoft.com/office/drawing/2014/main" id="{533B06CF-5E6B-057D-2DF4-17BAE8FF2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38418"/>
          <a:stretch/>
        </p:blipFill>
        <p:spPr>
          <a:xfrm>
            <a:off x="1" y="0"/>
            <a:ext cx="4584684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6CAC6460-D3B4-462E-9A05-FEC3586EA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73B644-E1A2-B0C1-EE74-E02147D20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240362-982F-4A23-9D2D-285167437E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0940D75-1564-4406-AD03-A7D75B3883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5" y="1994738"/>
            <a:ext cx="5515430" cy="2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1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 descr="En bild som visar Skogshuggning, Stubbe, virke, utomhus&#10;&#10;Automatiskt genererad beskrivning">
            <a:extLst>
              <a:ext uri="{FF2B5EF4-FFF2-40B4-BE49-F238E27FC236}">
                <a16:creationId xmlns:a16="http://schemas.microsoft.com/office/drawing/2014/main" id="{83C96951-1779-479C-FF13-00623291A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1"/>
            <a:ext cx="4580020" cy="2930084"/>
          </a:xfrm>
          <a:prstGeom prst="rect">
            <a:avLst/>
          </a:prstGeom>
        </p:spPr>
      </p:pic>
      <p:pic>
        <p:nvPicPr>
          <p:cNvPr id="14" name="Bildobjekt 13" descr="En bild som visar växt, utomhus, träd, barrväxt&#10;&#10;Automatiskt genererad beskrivning">
            <a:extLst>
              <a:ext uri="{FF2B5EF4-FFF2-40B4-BE49-F238E27FC236}">
                <a16:creationId xmlns:a16="http://schemas.microsoft.com/office/drawing/2014/main" id="{79CAB695-39B6-1964-9DAE-2D87C50A5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/>
        </p:blipFill>
        <p:spPr>
          <a:xfrm>
            <a:off x="5933" y="0"/>
            <a:ext cx="4571999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 descr="En bild som visar person, klädsel, utomhus, fotbeklädnader&#10;&#10;Automatiskt genererad beskrivning">
            <a:extLst>
              <a:ext uri="{FF2B5EF4-FFF2-40B4-BE49-F238E27FC236}">
                <a16:creationId xmlns:a16="http://schemas.microsoft.com/office/drawing/2014/main" id="{AB7A643C-3000-F008-CFE0-7C27634DA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0"/>
            <a:ext cx="4580020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357788CB-3152-AC2C-FB21-3046FAC0A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En bild som visar träd, utomhus, Människoansikte, person&#10;&#10;Automatiskt genererad beskrivning">
            <a:extLst>
              <a:ext uri="{FF2B5EF4-FFF2-40B4-BE49-F238E27FC236}">
                <a16:creationId xmlns:a16="http://schemas.microsoft.com/office/drawing/2014/main" id="{041D3D52-C296-A0B9-291A-77F13030E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0067" r="11054" b="20208"/>
          <a:stretch/>
        </p:blipFill>
        <p:spPr>
          <a:xfrm>
            <a:off x="0" y="10022"/>
            <a:ext cx="4572000" cy="29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67FE89B-0227-2AAD-D92E-56BCF15EF2C1}"/>
              </a:ext>
            </a:extLst>
          </p:cNvPr>
          <p:cNvSpPr/>
          <p:nvPr userDrawn="1"/>
        </p:nvSpPr>
        <p:spPr>
          <a:xfrm>
            <a:off x="-11332" y="2922063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 descr="En bild som visar Skogshuggning, Stubbe, virke, utomhus&#10;&#10;Automatiskt genererad beskrivning">
            <a:extLst>
              <a:ext uri="{FF2B5EF4-FFF2-40B4-BE49-F238E27FC236}">
                <a16:creationId xmlns:a16="http://schemas.microsoft.com/office/drawing/2014/main" id="{83C96951-1779-479C-FF13-00623291A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1"/>
            <a:ext cx="4580020" cy="2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person, klädsel, utomhus, fotbeklädnader&#10;&#10;Automatiskt genererad beskrivning">
            <a:extLst>
              <a:ext uri="{FF2B5EF4-FFF2-40B4-BE49-F238E27FC236}">
                <a16:creationId xmlns:a16="http://schemas.microsoft.com/office/drawing/2014/main" id="{4A32D18E-BC5B-1F62-C75D-9C50F63C5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0" y="0"/>
            <a:ext cx="4580020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räd, utomhus, Människoansikte, person&#10;&#10;Automatiskt genererad beskrivning">
            <a:extLst>
              <a:ext uri="{FF2B5EF4-FFF2-40B4-BE49-F238E27FC236}">
                <a16:creationId xmlns:a16="http://schemas.microsoft.com/office/drawing/2014/main" id="{E9442DA0-AAE8-94C5-DAE7-5184F13AD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0067" r="11054" b="20208"/>
          <a:stretch/>
        </p:blipFill>
        <p:spPr>
          <a:xfrm>
            <a:off x="0" y="10022"/>
            <a:ext cx="4572000" cy="29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2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191171" cy="669590"/>
          </a:xfrm>
        </p:spPr>
        <p:txBody>
          <a:bodyPr/>
          <a:lstStyle/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5" y="423182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mångfald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apelsin, tyg, mönster, persika&#10;&#10;Automatiskt genererad beskrivning">
            <a:extLst>
              <a:ext uri="{FF2B5EF4-FFF2-40B4-BE49-F238E27FC236}">
                <a16:creationId xmlns:a16="http://schemas.microsoft.com/office/drawing/2014/main" id="{017AA9C6-0D31-3BD5-5D98-74C7E822C9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2029846"/>
            <a:ext cx="538323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åvara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design&#10;&#10;Automatiskt genererad beskrivning">
            <a:extLst>
              <a:ext uri="{FF2B5EF4-FFF2-40B4-BE49-F238E27FC236}">
                <a16:creationId xmlns:a16="http://schemas.microsoft.com/office/drawing/2014/main" id="{CA828A38-4959-EE88-5D7D-FF44D032E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2029846"/>
            <a:ext cx="538323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jus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A42C79D7-42D4-5F53-E038-A5724A8FF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98" y="439387"/>
            <a:ext cx="1178126" cy="6124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693D52-4753-6EA1-52F3-0D3C5C50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414" y="2751462"/>
            <a:ext cx="9191171" cy="13550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2722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1521F430-4504-49E4-992E-7073CB16BB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A0D66F0-B5A0-44B7-B62F-BAB33D5C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414" y="2751462"/>
            <a:ext cx="9191171" cy="13550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D06002A-47D4-4B66-9866-E4CE82241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89" y="417244"/>
            <a:ext cx="1286982" cy="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råva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mönster, design&#10;&#10;Automatiskt genererad beskrivning">
            <a:extLst>
              <a:ext uri="{FF2B5EF4-FFF2-40B4-BE49-F238E27FC236}">
                <a16:creationId xmlns:a16="http://schemas.microsoft.com/office/drawing/2014/main" id="{23CCEA65-8305-B5E5-474B-DA4B01205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37BDF94-040B-4115-AAB5-D9EFC557F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14" y="502508"/>
            <a:ext cx="1777810" cy="9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37BDF94-040B-4115-AAB5-D9EFC557F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14" y="502508"/>
            <a:ext cx="1777810" cy="9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panel ljus j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6C1077DE-CF46-8D83-E1C1-D909124C7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 t="-1" r="32792" b="-1"/>
          <a:stretch/>
        </p:blipFill>
        <p:spPr>
          <a:xfrm>
            <a:off x="10241281" y="-10280"/>
            <a:ext cx="1953639" cy="686828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818997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345271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6310A67-DFC9-1BF5-2309-AFF7867B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7807" y="477715"/>
            <a:ext cx="1396873" cy="1410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ADAEB3F-3545-B651-8AEE-37B24212C9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517806" y="2013569"/>
            <a:ext cx="1396873" cy="1410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6414E2-F8B9-E731-BA73-EE3B6AD7F8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4" y="5904928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FDE49B-C3A9-4066-BC28-99630CA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9220200" cy="63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E4F438-FDDA-49C2-824E-FD078330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5682"/>
            <a:ext cx="1051560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97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6" r:id="rId3"/>
    <p:sldLayoutId id="2147483737" r:id="rId4"/>
    <p:sldLayoutId id="2147483748" r:id="rId5"/>
    <p:sldLayoutId id="2147483733" r:id="rId6"/>
    <p:sldLayoutId id="2147483756" r:id="rId7"/>
    <p:sldLayoutId id="2147483753" r:id="rId8"/>
    <p:sldLayoutId id="2147483745" r:id="rId9"/>
    <p:sldLayoutId id="2147483746" r:id="rId10"/>
    <p:sldLayoutId id="2147483709" r:id="rId11"/>
    <p:sldLayoutId id="2147483747" r:id="rId12"/>
    <p:sldLayoutId id="2147483755" r:id="rId13"/>
    <p:sldLayoutId id="2147483732" r:id="rId14"/>
    <p:sldLayoutId id="2147483735" r:id="rId15"/>
    <p:sldLayoutId id="2147483721" r:id="rId16"/>
    <p:sldLayoutId id="2147483741" r:id="rId17"/>
    <p:sldLayoutId id="2147483727" r:id="rId18"/>
    <p:sldLayoutId id="2147483740" r:id="rId19"/>
    <p:sldLayoutId id="2147483722" r:id="rId20"/>
    <p:sldLayoutId id="2147483751" r:id="rId21"/>
    <p:sldLayoutId id="2147483752" r:id="rId22"/>
    <p:sldLayoutId id="2147483749" r:id="rId23"/>
    <p:sldLayoutId id="2147483742" r:id="rId24"/>
    <p:sldLayoutId id="2147483750" r:id="rId25"/>
    <p:sldLayoutId id="214748375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F7F00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52EF6-CC34-4D53-9AE7-A5035829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vid årsmötet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41D5E-AC5C-48D7-B65E-FA45DD1F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1600" dirty="0"/>
              <a:t>1. Val av ordförande.</a:t>
            </a:r>
          </a:p>
          <a:p>
            <a:pPr marL="0" indent="0">
              <a:buNone/>
            </a:pPr>
            <a:r>
              <a:rPr lang="sv-SE" sz="1600" dirty="0"/>
              <a:t>2. Val av sekreterare.</a:t>
            </a:r>
          </a:p>
          <a:p>
            <a:pPr marL="0" indent="0">
              <a:buNone/>
            </a:pPr>
            <a:r>
              <a:rPr lang="sv-SE" sz="1600" dirty="0"/>
              <a:t>3. Fastställande av röstlängd.</a:t>
            </a:r>
          </a:p>
          <a:p>
            <a:pPr marL="0" indent="0">
              <a:buNone/>
            </a:pPr>
            <a:r>
              <a:rPr lang="sv-SE" sz="1600" dirty="0"/>
              <a:t>4. Val av två justerare.</a:t>
            </a:r>
          </a:p>
          <a:p>
            <a:pPr marL="0" indent="0">
              <a:buNone/>
            </a:pPr>
            <a:r>
              <a:rPr lang="sv-SE" sz="1600" dirty="0"/>
              <a:t>5. Fråga om mötet utlysts i behörig ordning.</a:t>
            </a:r>
          </a:p>
          <a:p>
            <a:r>
              <a:rPr lang="sv-SE" dirty="0"/>
              <a:t>6. Redogörelse av skogsbruksområdets verksamhetsberättelse och verksamhetsplan.</a:t>
            </a:r>
          </a:p>
          <a:p>
            <a:pPr marL="0" indent="0">
              <a:buNone/>
            </a:pPr>
            <a:r>
              <a:rPr lang="sv-SE" sz="1600" dirty="0"/>
              <a:t>7. Redogörelse av styrelsens årsredovisning och revisionsberättelse under det gångna räkenskapsåret.</a:t>
            </a:r>
          </a:p>
          <a:p>
            <a:pPr marL="0" indent="0">
              <a:buNone/>
            </a:pPr>
            <a:r>
              <a:rPr lang="sv-SE" sz="1600" dirty="0"/>
              <a:t>8. Fastställande av antalet ledamöter i </a:t>
            </a:r>
            <a:r>
              <a:rPr lang="sv-SE" sz="1600" dirty="0" err="1"/>
              <a:t>sbo</a:t>
            </a:r>
            <a:r>
              <a:rPr lang="sv-SE" sz="1600" dirty="0"/>
              <a:t>-rådet.</a:t>
            </a:r>
          </a:p>
          <a:p>
            <a:pPr marL="0" indent="0">
              <a:buNone/>
            </a:pPr>
            <a:r>
              <a:rPr lang="sv-SE" sz="1600" dirty="0"/>
              <a:t>9. Val av ordförande i </a:t>
            </a:r>
            <a:r>
              <a:rPr lang="sv-SE" dirty="0"/>
              <a:t>skogsbruksområdets råd under kommande verksamhetsår</a:t>
            </a:r>
            <a:r>
              <a:rPr lang="sv-SE" sz="1600" dirty="0"/>
              <a:t>.</a:t>
            </a:r>
          </a:p>
          <a:p>
            <a:pPr marL="0" indent="0">
              <a:buNone/>
            </a:pPr>
            <a:r>
              <a:rPr lang="sv-SE" sz="1600" dirty="0"/>
              <a:t>10. Val av ledamöter i </a:t>
            </a:r>
            <a:r>
              <a:rPr lang="sv-SE" dirty="0"/>
              <a:t>skogsbruksområdets råd</a:t>
            </a:r>
            <a:r>
              <a:rPr lang="sv-SE" sz="1600" dirty="0"/>
              <a:t>.</a:t>
            </a:r>
          </a:p>
          <a:p>
            <a:pPr marL="0" indent="0">
              <a:buNone/>
            </a:pPr>
            <a:r>
              <a:rPr lang="sv-SE" sz="1600" dirty="0"/>
              <a:t>11. Ärenden som av </a:t>
            </a:r>
            <a:r>
              <a:rPr lang="sv-SE" sz="1600" dirty="0" err="1"/>
              <a:t>sbo</a:t>
            </a:r>
            <a:r>
              <a:rPr lang="sv-SE" sz="1600" dirty="0"/>
              <a:t>-rådet, styrelsen eller revisorerna hänskjutits till årsmötet.</a:t>
            </a:r>
            <a:endParaRPr lang="sv-SE" dirty="0"/>
          </a:p>
          <a:p>
            <a:pPr marL="0" indent="0">
              <a:buNone/>
            </a:pPr>
            <a:r>
              <a:rPr lang="sv-SE" sz="1600" dirty="0"/>
              <a:t>	a, Styrelsens förslag till revidera stadgar</a:t>
            </a:r>
          </a:p>
          <a:p>
            <a:pPr marL="0" indent="0">
              <a:buNone/>
            </a:pPr>
            <a:r>
              <a:rPr lang="sv-SE" dirty="0"/>
              <a:t>	b, Information från huvudvalberedningen</a:t>
            </a:r>
            <a:endParaRPr lang="sv-SE" sz="1600" dirty="0"/>
          </a:p>
          <a:p>
            <a:pPr marL="0" indent="0">
              <a:buNone/>
            </a:pPr>
            <a:r>
              <a:rPr lang="sv-SE" sz="1600" dirty="0"/>
              <a:t>12. Inkomna motioner från medlemmarna.</a:t>
            </a:r>
          </a:p>
          <a:p>
            <a:pPr marL="0" indent="0">
              <a:buNone/>
            </a:pPr>
            <a:r>
              <a:rPr lang="sv-SE" sz="1600" dirty="0"/>
              <a:t>13. Val av fullmäktige inklusive ersättare i turordning.</a:t>
            </a:r>
          </a:p>
          <a:p>
            <a:pPr marL="0" indent="0">
              <a:buNone/>
            </a:pPr>
            <a:r>
              <a:rPr lang="sv-SE" sz="1600" dirty="0"/>
              <a:t>14. Val av valberedning för skogsbruksområdet inklusive sammankallande.</a:t>
            </a:r>
          </a:p>
          <a:p>
            <a:pPr marL="0" indent="0">
              <a:buNone/>
            </a:pPr>
            <a:r>
              <a:rPr lang="sv-SE" sz="1600" dirty="0"/>
              <a:t>16. Övriga ärenden som mötet beslutar ta upp.</a:t>
            </a:r>
          </a:p>
          <a:p>
            <a:pPr marL="0" indent="0">
              <a:buNone/>
            </a:pPr>
            <a:endParaRPr lang="sv-SE" sz="1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500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1">
      <a:dk1>
        <a:srgbClr val="463935"/>
      </a:dk1>
      <a:lt1>
        <a:srgbClr val="FFFFFF"/>
      </a:lt1>
      <a:dk2>
        <a:srgbClr val="CF7F00"/>
      </a:dk2>
      <a:lt2>
        <a:srgbClr val="FAF2E5"/>
      </a:lt2>
      <a:accent1>
        <a:srgbClr val="CF7F00"/>
      </a:accent1>
      <a:accent2>
        <a:srgbClr val="463935"/>
      </a:accent2>
      <a:accent3>
        <a:srgbClr val="ECC3B2"/>
      </a:accent3>
      <a:accent4>
        <a:srgbClr val="C6B0BC"/>
      </a:accent4>
      <a:accent5>
        <a:srgbClr val="93272C"/>
      </a:accent5>
      <a:accent6>
        <a:srgbClr val="F5E1D8"/>
      </a:accent6>
      <a:hlink>
        <a:srgbClr val="FFFFFF"/>
      </a:hlink>
      <a:folHlink>
        <a:srgbClr val="CF7F00"/>
      </a:folHlink>
    </a:clrScheme>
    <a:fontScheme name="Norra Skog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C38B8A-BFA3-442F-B16B-735075585C2F}" vid="{83C2CA41-AEE3-4CC8-A442-BECF97512C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D62DE9D242434A809BDFA48ED0139F" ma:contentTypeVersion="18" ma:contentTypeDescription="Skapa ett nytt dokument." ma:contentTypeScope="" ma:versionID="85d63c2f3bbc958fdf2f9f562bfb513f">
  <xsd:schema xmlns:xsd="http://www.w3.org/2001/XMLSchema" xmlns:xs="http://www.w3.org/2001/XMLSchema" xmlns:p="http://schemas.microsoft.com/office/2006/metadata/properties" xmlns:ns2="91a3f385-e80a-4e7f-b336-055a3e4fc8f2" xmlns:ns3="0f29d0ec-5586-4022-b067-5b357661f202" targetNamespace="http://schemas.microsoft.com/office/2006/metadata/properties" ma:root="true" ma:fieldsID="ac41cef84f5f1999bf316ae9ca02ddd2" ns2:_="" ns3:_="">
    <xsd:import namespace="91a3f385-e80a-4e7f-b336-055a3e4fc8f2"/>
    <xsd:import namespace="0f29d0ec-5586-4022-b067-5b357661f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3f385-e80a-4e7f-b336-055a3e4fc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f3d69f8-fe92-442d-b19e-455f85413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9d0ec-5586-4022-b067-5b357661f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0450e6e-47bb-42fd-a2b1-9f0e7bd4e639}" ma:internalName="TaxCatchAll" ma:showField="CatchAllData" ma:web="0f29d0ec-5586-4022-b067-5b357661f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29d0ec-5586-4022-b067-5b357661f202" xsi:nil="true"/>
    <lcf76f155ced4ddcb4097134ff3c332f xmlns="91a3f385-e80a-4e7f-b336-055a3e4fc8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AAE955-6D03-4C0D-87E7-D1C8EBF0C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B4180-EE1A-49F8-AB4A-B3624DC9102E}"/>
</file>

<file path=customXml/itemProps3.xml><?xml version="1.0" encoding="utf-8"?>
<ds:datastoreItem xmlns:ds="http://schemas.openxmlformats.org/officeDocument/2006/customXml" ds:itemID="{AEF146B6-D70B-4ED1-86B5-D530A8033982}"/>
</file>

<file path=docProps/app.xml><?xml version="1.0" encoding="utf-8"?>
<Properties xmlns="http://schemas.openxmlformats.org/officeDocument/2006/extended-properties" xmlns:vt="http://schemas.openxmlformats.org/officeDocument/2006/docPropsVTypes">
  <Template>Norra Skog</Template>
  <TotalTime>0</TotalTime>
  <Words>156</Words>
  <Application>Microsoft Office PowerPoint</Application>
  <PresentationFormat>Bredbild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Poppins</vt:lpstr>
      <vt:lpstr>Poppins ExtraBold</vt:lpstr>
      <vt:lpstr>Office-tema</vt:lpstr>
      <vt:lpstr>Dagordning vid årsmötet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Swartling</dc:creator>
  <cp:lastModifiedBy>Elin Swartling</cp:lastModifiedBy>
  <cp:revision>1</cp:revision>
  <dcterms:created xsi:type="dcterms:W3CDTF">2025-02-17T18:40:21Z</dcterms:created>
  <dcterms:modified xsi:type="dcterms:W3CDTF">2025-02-17T18:41:00Z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0x010100B3D62DE9D242434A809BDFA48ED0139F</vt:lpwstr>
  </property>
</Properties>
</file>